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Cedrone" userId="S::pcedrone@wtps.org::0ed67c4a-e3d0-42d5-885c-44f449e1639c" providerId="AD" clId="Web-{D6619A64-E5AC-1A80-48B4-2DB762BCBD79}"/>
    <pc:docChg chg="addSld modSld">
      <pc:chgData name="Patricia Cedrone" userId="S::pcedrone@wtps.org::0ed67c4a-e3d0-42d5-885c-44f449e1639c" providerId="AD" clId="Web-{D6619A64-E5AC-1A80-48B4-2DB762BCBD79}" dt="2018-09-18T00:15:32.293" v="1221"/>
      <pc:docMkLst>
        <pc:docMk/>
      </pc:docMkLst>
      <pc:sldChg chg="modSp mod modClrScheme addAnim modAnim chgLayout">
        <pc:chgData name="Patricia Cedrone" userId="S::pcedrone@wtps.org::0ed67c4a-e3d0-42d5-885c-44f449e1639c" providerId="AD" clId="Web-{D6619A64-E5AC-1A80-48B4-2DB762BCBD79}" dt="2018-09-18T00:12:31.975" v="1092" actId="20577"/>
        <pc:sldMkLst>
          <pc:docMk/>
          <pc:sldMk cId="109857222" sldId="256"/>
        </pc:sldMkLst>
        <pc:spChg chg="mod ord">
          <ac:chgData name="Patricia Cedrone" userId="S::pcedrone@wtps.org::0ed67c4a-e3d0-42d5-885c-44f449e1639c" providerId="AD" clId="Web-{D6619A64-E5AC-1A80-48B4-2DB762BCBD79}" dt="2018-09-17T23:47:52.627" v="33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Patricia Cedrone" userId="S::pcedrone@wtps.org::0ed67c4a-e3d0-42d5-885c-44f449e1639c" providerId="AD" clId="Web-{D6619A64-E5AC-1A80-48B4-2DB762BCBD79}" dt="2018-09-18T00:12:31.975" v="109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 addAnim modAnim">
        <pc:chgData name="Patricia Cedrone" userId="S::pcedrone@wtps.org::0ed67c4a-e3d0-42d5-885c-44f449e1639c" providerId="AD" clId="Web-{D6619A64-E5AC-1A80-48B4-2DB762BCBD79}" dt="2018-09-18T00:12:38.991" v="1095" actId="20577"/>
        <pc:sldMkLst>
          <pc:docMk/>
          <pc:sldMk cId="795463736" sldId="257"/>
        </pc:sldMkLst>
        <pc:spChg chg="mod">
          <ac:chgData name="Patricia Cedrone" userId="S::pcedrone@wtps.org::0ed67c4a-e3d0-42d5-885c-44f449e1639c" providerId="AD" clId="Web-{D6619A64-E5AC-1A80-48B4-2DB762BCBD79}" dt="2018-09-18T00:12:38.991" v="1095" actId="20577"/>
          <ac:spMkLst>
            <pc:docMk/>
            <pc:sldMk cId="795463736" sldId="257"/>
            <ac:spMk id="3" creationId="{19902E67-4332-4ACE-BEE4-5226A40A17F4}"/>
          </ac:spMkLst>
        </pc:spChg>
      </pc:sldChg>
      <pc:sldChg chg="modSp new addAnim modAnim">
        <pc:chgData name="Patricia Cedrone" userId="S::pcedrone@wtps.org::0ed67c4a-e3d0-42d5-885c-44f449e1639c" providerId="AD" clId="Web-{D6619A64-E5AC-1A80-48B4-2DB762BCBD79}" dt="2018-09-18T00:12:49.085" v="1098" actId="20577"/>
        <pc:sldMkLst>
          <pc:docMk/>
          <pc:sldMk cId="487109074" sldId="258"/>
        </pc:sldMkLst>
        <pc:spChg chg="mod">
          <ac:chgData name="Patricia Cedrone" userId="S::pcedrone@wtps.org::0ed67c4a-e3d0-42d5-885c-44f449e1639c" providerId="AD" clId="Web-{D6619A64-E5AC-1A80-48B4-2DB762BCBD79}" dt="2018-09-18T00:12:49.085" v="1098" actId="20577"/>
          <ac:spMkLst>
            <pc:docMk/>
            <pc:sldMk cId="487109074" sldId="258"/>
            <ac:spMk id="3" creationId="{91270957-62FA-44AB-815D-87FB6582AD4A}"/>
          </ac:spMkLst>
        </pc:spChg>
      </pc:sldChg>
      <pc:sldChg chg="modSp new addAnim modAnim">
        <pc:chgData name="Patricia Cedrone" userId="S::pcedrone@wtps.org::0ed67c4a-e3d0-42d5-885c-44f449e1639c" providerId="AD" clId="Web-{D6619A64-E5AC-1A80-48B4-2DB762BCBD79}" dt="2018-09-18T00:13:00.179" v="1101" actId="20577"/>
        <pc:sldMkLst>
          <pc:docMk/>
          <pc:sldMk cId="4057887927" sldId="259"/>
        </pc:sldMkLst>
        <pc:spChg chg="mod">
          <ac:chgData name="Patricia Cedrone" userId="S::pcedrone@wtps.org::0ed67c4a-e3d0-42d5-885c-44f449e1639c" providerId="AD" clId="Web-{D6619A64-E5AC-1A80-48B4-2DB762BCBD79}" dt="2018-09-18T00:13:00.179" v="1101" actId="20577"/>
          <ac:spMkLst>
            <pc:docMk/>
            <pc:sldMk cId="4057887927" sldId="259"/>
            <ac:spMk id="3" creationId="{D4EC9112-2614-48DA-89A4-6B20A471CD15}"/>
          </ac:spMkLst>
        </pc:spChg>
      </pc:sldChg>
      <pc:sldChg chg="modSp new addAnim modAnim">
        <pc:chgData name="Patricia Cedrone" userId="S::pcedrone@wtps.org::0ed67c4a-e3d0-42d5-885c-44f449e1639c" providerId="AD" clId="Web-{D6619A64-E5AC-1A80-48B4-2DB762BCBD79}" dt="2018-09-18T00:13:09.539" v="1104" actId="20577"/>
        <pc:sldMkLst>
          <pc:docMk/>
          <pc:sldMk cId="2189228244" sldId="260"/>
        </pc:sldMkLst>
        <pc:spChg chg="mod">
          <ac:chgData name="Patricia Cedrone" userId="S::pcedrone@wtps.org::0ed67c4a-e3d0-42d5-885c-44f449e1639c" providerId="AD" clId="Web-{D6619A64-E5AC-1A80-48B4-2DB762BCBD79}" dt="2018-09-18T00:13:09.539" v="1104" actId="20577"/>
          <ac:spMkLst>
            <pc:docMk/>
            <pc:sldMk cId="2189228244" sldId="260"/>
            <ac:spMk id="3" creationId="{4F434887-C746-4DFA-89C0-8E4E8D5F9F8F}"/>
          </ac:spMkLst>
        </pc:spChg>
      </pc:sldChg>
      <pc:sldChg chg="modSp new addAnim modAnim">
        <pc:chgData name="Patricia Cedrone" userId="S::pcedrone@wtps.org::0ed67c4a-e3d0-42d5-885c-44f449e1639c" providerId="AD" clId="Web-{D6619A64-E5AC-1A80-48B4-2DB762BCBD79}" dt="2018-09-18T00:13:20.742" v="1107" actId="20577"/>
        <pc:sldMkLst>
          <pc:docMk/>
          <pc:sldMk cId="3238743132" sldId="261"/>
        </pc:sldMkLst>
        <pc:spChg chg="mod">
          <ac:chgData name="Patricia Cedrone" userId="S::pcedrone@wtps.org::0ed67c4a-e3d0-42d5-885c-44f449e1639c" providerId="AD" clId="Web-{D6619A64-E5AC-1A80-48B4-2DB762BCBD79}" dt="2018-09-18T00:13:20.742" v="1107" actId="20577"/>
          <ac:spMkLst>
            <pc:docMk/>
            <pc:sldMk cId="3238743132" sldId="261"/>
            <ac:spMk id="3" creationId="{6F509B73-E5FA-41D1-899A-906DF1AC717F}"/>
          </ac:spMkLst>
        </pc:spChg>
      </pc:sldChg>
      <pc:sldChg chg="modSp new addAnim modAnim">
        <pc:chgData name="Patricia Cedrone" userId="S::pcedrone@wtps.org::0ed67c4a-e3d0-42d5-885c-44f449e1639c" providerId="AD" clId="Web-{D6619A64-E5AC-1A80-48B4-2DB762BCBD79}" dt="2018-09-18T00:13:34.805" v="1110" actId="20577"/>
        <pc:sldMkLst>
          <pc:docMk/>
          <pc:sldMk cId="2027672956" sldId="262"/>
        </pc:sldMkLst>
        <pc:spChg chg="mod">
          <ac:chgData name="Patricia Cedrone" userId="S::pcedrone@wtps.org::0ed67c4a-e3d0-42d5-885c-44f449e1639c" providerId="AD" clId="Web-{D6619A64-E5AC-1A80-48B4-2DB762BCBD79}" dt="2018-09-18T00:13:34.805" v="1110" actId="20577"/>
          <ac:spMkLst>
            <pc:docMk/>
            <pc:sldMk cId="2027672956" sldId="262"/>
            <ac:spMk id="3" creationId="{91BFCBED-2605-49A2-897A-E320E3201FD6}"/>
          </ac:spMkLst>
        </pc:spChg>
      </pc:sldChg>
      <pc:sldChg chg="modSp new addAnim modAnim">
        <pc:chgData name="Patricia Cedrone" userId="S::pcedrone@wtps.org::0ed67c4a-e3d0-42d5-885c-44f449e1639c" providerId="AD" clId="Web-{D6619A64-E5AC-1A80-48B4-2DB762BCBD79}" dt="2018-09-18T00:13:40.180" v="1113" actId="20577"/>
        <pc:sldMkLst>
          <pc:docMk/>
          <pc:sldMk cId="302435698" sldId="263"/>
        </pc:sldMkLst>
        <pc:spChg chg="mod">
          <ac:chgData name="Patricia Cedrone" userId="S::pcedrone@wtps.org::0ed67c4a-e3d0-42d5-885c-44f449e1639c" providerId="AD" clId="Web-{D6619A64-E5AC-1A80-48B4-2DB762BCBD79}" dt="2018-09-18T00:13:40.180" v="1113" actId="20577"/>
          <ac:spMkLst>
            <pc:docMk/>
            <pc:sldMk cId="302435698" sldId="263"/>
            <ac:spMk id="3" creationId="{3E5639F4-7F96-4024-BC9D-930F5F89B0EA}"/>
          </ac:spMkLst>
        </pc:spChg>
      </pc:sldChg>
      <pc:sldChg chg="modSp new addAnim modAnim">
        <pc:chgData name="Patricia Cedrone" userId="S::pcedrone@wtps.org::0ed67c4a-e3d0-42d5-885c-44f449e1639c" providerId="AD" clId="Web-{D6619A64-E5AC-1A80-48B4-2DB762BCBD79}" dt="2018-09-18T00:15:32.293" v="1221"/>
        <pc:sldMkLst>
          <pc:docMk/>
          <pc:sldMk cId="3620801071" sldId="264"/>
        </pc:sldMkLst>
        <pc:spChg chg="mod">
          <ac:chgData name="Patricia Cedrone" userId="S::pcedrone@wtps.org::0ed67c4a-e3d0-42d5-885c-44f449e1639c" providerId="AD" clId="Web-{D6619A64-E5AC-1A80-48B4-2DB762BCBD79}" dt="2018-09-18T00:15:30.012" v="1217" actId="20577"/>
          <ac:spMkLst>
            <pc:docMk/>
            <pc:sldMk cId="3620801071" sldId="264"/>
            <ac:spMk id="3" creationId="{818BC5E9-4F87-4386-A581-DACF6F3FAAAC}"/>
          </ac:spMkLst>
        </pc:spChg>
      </pc:sldChg>
    </pc:docChg>
  </pc:docChgLst>
  <pc:docChgLst>
    <pc:chgData name="Patricia Cedrone" userId="S::pcedrone@wtps.org::0ed67c4a-e3d0-42d5-885c-44f449e1639c" providerId="AD" clId="Web-{A91287E4-26BC-844A-9D79-4A5EDA87C941}"/>
    <pc:docChg chg="modSld">
      <pc:chgData name="Patricia Cedrone" userId="S::pcedrone@wtps.org::0ed67c4a-e3d0-42d5-885c-44f449e1639c" providerId="AD" clId="Web-{A91287E4-26BC-844A-9D79-4A5EDA87C941}" dt="2018-09-18T00:24:34.021" v="13" actId="14100"/>
      <pc:docMkLst>
        <pc:docMk/>
      </pc:docMkLst>
      <pc:sldChg chg="addSp modSp">
        <pc:chgData name="Patricia Cedrone" userId="S::pcedrone@wtps.org::0ed67c4a-e3d0-42d5-885c-44f449e1639c" providerId="AD" clId="Web-{A91287E4-26BC-844A-9D79-4A5EDA87C941}" dt="2018-09-18T00:20:27.805" v="1" actId="1076"/>
        <pc:sldMkLst>
          <pc:docMk/>
          <pc:sldMk cId="109857222" sldId="256"/>
        </pc:sldMkLst>
        <pc:picChg chg="add mod">
          <ac:chgData name="Patricia Cedrone" userId="S::pcedrone@wtps.org::0ed67c4a-e3d0-42d5-885c-44f449e1639c" providerId="AD" clId="Web-{A91287E4-26BC-844A-9D79-4A5EDA87C941}" dt="2018-09-18T00:20:27.805" v="1" actId="1076"/>
          <ac:picMkLst>
            <pc:docMk/>
            <pc:sldMk cId="109857222" sldId="256"/>
            <ac:picMk id="4" creationId="{9D4F4494-BCB8-4DBE-ACA9-27289809CD10}"/>
          </ac:picMkLst>
        </pc:picChg>
      </pc:sldChg>
      <pc:sldChg chg="addSp modSp">
        <pc:chgData name="Patricia Cedrone" userId="S::pcedrone@wtps.org::0ed67c4a-e3d0-42d5-885c-44f449e1639c" providerId="AD" clId="Web-{A91287E4-26BC-844A-9D79-4A5EDA87C941}" dt="2018-09-18T00:21:55.513" v="3" actId="1076"/>
        <pc:sldMkLst>
          <pc:docMk/>
          <pc:sldMk cId="795463736" sldId="257"/>
        </pc:sldMkLst>
        <pc:picChg chg="add mod">
          <ac:chgData name="Patricia Cedrone" userId="S::pcedrone@wtps.org::0ed67c4a-e3d0-42d5-885c-44f449e1639c" providerId="AD" clId="Web-{A91287E4-26BC-844A-9D79-4A5EDA87C941}" dt="2018-09-18T00:21:55.513" v="3" actId="1076"/>
          <ac:picMkLst>
            <pc:docMk/>
            <pc:sldMk cId="795463736" sldId="257"/>
            <ac:picMk id="4" creationId="{FC7C9B4E-FEE6-4A87-B6AF-67D97CE31946}"/>
          </ac:picMkLst>
        </pc:picChg>
      </pc:sldChg>
      <pc:sldChg chg="addSp modSp">
        <pc:chgData name="Patricia Cedrone" userId="S::pcedrone@wtps.org::0ed67c4a-e3d0-42d5-885c-44f449e1639c" providerId="AD" clId="Web-{A91287E4-26BC-844A-9D79-4A5EDA87C941}" dt="2018-09-18T00:23:09.970" v="9" actId="14100"/>
        <pc:sldMkLst>
          <pc:docMk/>
          <pc:sldMk cId="487109074" sldId="258"/>
        </pc:sldMkLst>
        <pc:picChg chg="add mod">
          <ac:chgData name="Patricia Cedrone" userId="S::pcedrone@wtps.org::0ed67c4a-e3d0-42d5-885c-44f449e1639c" providerId="AD" clId="Web-{A91287E4-26BC-844A-9D79-4A5EDA87C941}" dt="2018-09-18T00:23:09.970" v="9" actId="14100"/>
          <ac:picMkLst>
            <pc:docMk/>
            <pc:sldMk cId="487109074" sldId="258"/>
            <ac:picMk id="4" creationId="{1E48F57F-7D75-4ECC-BBAA-B4E97486D228}"/>
          </ac:picMkLst>
        </pc:picChg>
      </pc:sldChg>
      <pc:sldChg chg="addSp modSp">
        <pc:chgData name="Patricia Cedrone" userId="S::pcedrone@wtps.org::0ed67c4a-e3d0-42d5-885c-44f449e1639c" providerId="AD" clId="Web-{A91287E4-26BC-844A-9D79-4A5EDA87C941}" dt="2018-09-18T00:24:34.021" v="13" actId="14100"/>
        <pc:sldMkLst>
          <pc:docMk/>
          <pc:sldMk cId="4057887927" sldId="259"/>
        </pc:sldMkLst>
        <pc:picChg chg="add mod">
          <ac:chgData name="Patricia Cedrone" userId="S::pcedrone@wtps.org::0ed67c4a-e3d0-42d5-885c-44f449e1639c" providerId="AD" clId="Web-{A91287E4-26BC-844A-9D79-4A5EDA87C941}" dt="2018-09-18T00:24:34.021" v="13" actId="14100"/>
          <ac:picMkLst>
            <pc:docMk/>
            <pc:sldMk cId="4057887927" sldId="259"/>
            <ac:picMk id="4" creationId="{DB08FD4D-B2BD-4AFE-BFD7-84E3B62A0576}"/>
          </ac:picMkLst>
        </pc:picChg>
      </pc:sldChg>
    </pc:docChg>
  </pc:docChgLst>
  <pc:docChgLst>
    <pc:chgData name="Patricia Cedrone" userId="S::pcedrone@wtps.org::0ed67c4a-e3d0-42d5-885c-44f449e1639c" providerId="AD" clId="Web-{28DFCC0E-4C48-2DA0-E695-45B645354108}"/>
    <pc:docChg chg="modSld">
      <pc:chgData name="Patricia Cedrone" userId="S::pcedrone@wtps.org::0ed67c4a-e3d0-42d5-885c-44f449e1639c" providerId="AD" clId="Web-{28DFCC0E-4C48-2DA0-E695-45B645354108}" dt="2018-09-18T00:34:05.319" v="21" actId="20577"/>
      <pc:docMkLst>
        <pc:docMk/>
      </pc:docMkLst>
      <pc:sldChg chg="addSp modSp">
        <pc:chgData name="Patricia Cedrone" userId="S::pcedrone@wtps.org::0ed67c4a-e3d0-42d5-885c-44f449e1639c" providerId="AD" clId="Web-{28DFCC0E-4C48-2DA0-E695-45B645354108}" dt="2018-09-18T00:27:33.592" v="4" actId="14100"/>
        <pc:sldMkLst>
          <pc:docMk/>
          <pc:sldMk cId="2189228244" sldId="260"/>
        </pc:sldMkLst>
        <pc:picChg chg="add mod">
          <ac:chgData name="Patricia Cedrone" userId="S::pcedrone@wtps.org::0ed67c4a-e3d0-42d5-885c-44f449e1639c" providerId="AD" clId="Web-{28DFCC0E-4C48-2DA0-E695-45B645354108}" dt="2018-09-18T00:27:33.592" v="4" actId="14100"/>
          <ac:picMkLst>
            <pc:docMk/>
            <pc:sldMk cId="2189228244" sldId="260"/>
            <ac:picMk id="4" creationId="{E4D03D0E-98B9-48E6-A30F-36E77470116A}"/>
          </ac:picMkLst>
        </pc:picChg>
      </pc:sldChg>
      <pc:sldChg chg="addSp modSp">
        <pc:chgData name="Patricia Cedrone" userId="S::pcedrone@wtps.org::0ed67c4a-e3d0-42d5-885c-44f449e1639c" providerId="AD" clId="Web-{28DFCC0E-4C48-2DA0-E695-45B645354108}" dt="2018-09-18T00:28:00.671" v="6" actId="1076"/>
        <pc:sldMkLst>
          <pc:docMk/>
          <pc:sldMk cId="3238743132" sldId="261"/>
        </pc:sldMkLst>
        <pc:picChg chg="add mod">
          <ac:chgData name="Patricia Cedrone" userId="S::pcedrone@wtps.org::0ed67c4a-e3d0-42d5-885c-44f449e1639c" providerId="AD" clId="Web-{28DFCC0E-4C48-2DA0-E695-45B645354108}" dt="2018-09-18T00:28:00.671" v="6" actId="1076"/>
          <ac:picMkLst>
            <pc:docMk/>
            <pc:sldMk cId="3238743132" sldId="261"/>
            <ac:picMk id="4" creationId="{FFDA8CD1-D75F-46FC-9339-34FC8F6DF23B}"/>
          </ac:picMkLst>
        </pc:picChg>
      </pc:sldChg>
      <pc:sldChg chg="addSp modSp">
        <pc:chgData name="Patricia Cedrone" userId="S::pcedrone@wtps.org::0ed67c4a-e3d0-42d5-885c-44f449e1639c" providerId="AD" clId="Web-{28DFCC0E-4C48-2DA0-E695-45B645354108}" dt="2018-09-18T00:28:49.078" v="11" actId="14100"/>
        <pc:sldMkLst>
          <pc:docMk/>
          <pc:sldMk cId="2027672956" sldId="262"/>
        </pc:sldMkLst>
        <pc:picChg chg="add mod">
          <ac:chgData name="Patricia Cedrone" userId="S::pcedrone@wtps.org::0ed67c4a-e3d0-42d5-885c-44f449e1639c" providerId="AD" clId="Web-{28DFCC0E-4C48-2DA0-E695-45B645354108}" dt="2018-09-18T00:28:49.078" v="11" actId="14100"/>
          <ac:picMkLst>
            <pc:docMk/>
            <pc:sldMk cId="2027672956" sldId="262"/>
            <ac:picMk id="4" creationId="{1AE0B57B-3F5D-4903-8916-46B12EF0995F}"/>
          </ac:picMkLst>
        </pc:picChg>
      </pc:sldChg>
      <pc:sldChg chg="addSp modSp">
        <pc:chgData name="Patricia Cedrone" userId="S::pcedrone@wtps.org::0ed67c4a-e3d0-42d5-885c-44f449e1639c" providerId="AD" clId="Web-{28DFCC0E-4C48-2DA0-E695-45B645354108}" dt="2018-09-18T00:31:15.065" v="13" actId="1076"/>
        <pc:sldMkLst>
          <pc:docMk/>
          <pc:sldMk cId="302435698" sldId="263"/>
        </pc:sldMkLst>
        <pc:picChg chg="add mod">
          <ac:chgData name="Patricia Cedrone" userId="S::pcedrone@wtps.org::0ed67c4a-e3d0-42d5-885c-44f449e1639c" providerId="AD" clId="Web-{28DFCC0E-4C48-2DA0-E695-45B645354108}" dt="2018-09-18T00:31:15.065" v="13" actId="1076"/>
          <ac:picMkLst>
            <pc:docMk/>
            <pc:sldMk cId="302435698" sldId="263"/>
            <ac:picMk id="4" creationId="{D7050538-A551-4006-A721-3997BDBF7066}"/>
          </ac:picMkLst>
        </pc:picChg>
      </pc:sldChg>
      <pc:sldChg chg="addSp modSp">
        <pc:chgData name="Patricia Cedrone" userId="S::pcedrone@wtps.org::0ed67c4a-e3d0-42d5-885c-44f449e1639c" providerId="AD" clId="Web-{28DFCC0E-4C48-2DA0-E695-45B645354108}" dt="2018-09-18T00:34:05.319" v="20" actId="20577"/>
        <pc:sldMkLst>
          <pc:docMk/>
          <pc:sldMk cId="3620801071" sldId="264"/>
        </pc:sldMkLst>
        <pc:spChg chg="mod">
          <ac:chgData name="Patricia Cedrone" userId="S::pcedrone@wtps.org::0ed67c4a-e3d0-42d5-885c-44f449e1639c" providerId="AD" clId="Web-{28DFCC0E-4C48-2DA0-E695-45B645354108}" dt="2018-09-18T00:34:05.319" v="20" actId="20577"/>
          <ac:spMkLst>
            <pc:docMk/>
            <pc:sldMk cId="3620801071" sldId="264"/>
            <ac:spMk id="3" creationId="{818BC5E9-4F87-4386-A581-DACF6F3FAAAC}"/>
          </ac:spMkLst>
        </pc:spChg>
        <pc:picChg chg="add mod">
          <ac:chgData name="Patricia Cedrone" userId="S::pcedrone@wtps.org::0ed67c4a-e3d0-42d5-885c-44f449e1639c" providerId="AD" clId="Web-{28DFCC0E-4C48-2DA0-E695-45B645354108}" dt="2018-09-18T00:31:58.160" v="17" actId="14100"/>
          <ac:picMkLst>
            <pc:docMk/>
            <pc:sldMk cId="3620801071" sldId="264"/>
            <ac:picMk id="4" creationId="{CD4EEFB2-D042-40A9-AF5B-586207C4023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/>
                <a:cs typeface="Calibri Light"/>
              </a:rPr>
              <a:t>7.1 Les Questions pour le Shoppin</a:t>
            </a:r>
            <a:r>
              <a:rPr lang="en-US" dirty="0">
                <a:cs typeface="Calibri Light"/>
              </a:rPr>
              <a:t>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  <a:cs typeface="Calibri"/>
              </a:rPr>
              <a:t>Quelle </a:t>
            </a:r>
            <a:r>
              <a:rPr lang="en-US" u="sng" dirty="0" err="1">
                <a:latin typeface="Comic Sans MS"/>
                <a:cs typeface="Calibri"/>
              </a:rPr>
              <a:t>taille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faites-vous</a:t>
            </a:r>
            <a:r>
              <a:rPr lang="en-US" dirty="0">
                <a:latin typeface="Comic Sans MS"/>
                <a:cs typeface="Calibri"/>
              </a:rPr>
              <a:t>?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a. Je </a:t>
            </a:r>
            <a:r>
              <a:rPr lang="en-US" dirty="0" err="1">
                <a:latin typeface="Comic Sans MS"/>
                <a:cs typeface="Calibri"/>
              </a:rPr>
              <a:t>fais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une</a:t>
            </a:r>
            <a:r>
              <a:rPr lang="en-US" dirty="0">
                <a:latin typeface="Comic Sans MS"/>
                <a:cs typeface="Calibri"/>
              </a:rPr>
              <a:t> promenade.</a:t>
            </a:r>
          </a:p>
          <a:p>
            <a:r>
              <a:rPr lang="en-US" dirty="0">
                <a:latin typeface="Comic Sans MS"/>
                <a:cs typeface="Calibri"/>
              </a:rPr>
              <a:t>b. Je </a:t>
            </a:r>
            <a:r>
              <a:rPr lang="en-US" dirty="0" err="1">
                <a:latin typeface="Comic Sans MS"/>
                <a:cs typeface="Calibri"/>
              </a:rPr>
              <a:t>fais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une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omelette</a:t>
            </a:r>
            <a:r>
              <a:rPr lang="en-US" dirty="0">
                <a:latin typeface="Comic Sans MS"/>
                <a:cs typeface="Calibri"/>
              </a:rPr>
              <a:t>.</a:t>
            </a:r>
          </a:p>
          <a:p>
            <a:r>
              <a:rPr lang="en-US" dirty="0">
                <a:latin typeface="Comic Sans MS"/>
                <a:cs typeface="Calibri"/>
              </a:rPr>
              <a:t>c. Je fait du 36.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4F4494-BCB8-4DBE-ACA9-27289809C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021" y="3077314"/>
            <a:ext cx="274320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80C0-4573-4FC1-B760-31322D16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02E67-4332-4ACE-BEE4-5226A40A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  <a:cs typeface="Calibri"/>
              </a:rPr>
              <a:t>Quelle </a:t>
            </a:r>
            <a:r>
              <a:rPr lang="en-US" u="sng" dirty="0" err="1">
                <a:latin typeface="Comic Sans MS"/>
                <a:cs typeface="Calibri"/>
              </a:rPr>
              <a:t>pointure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faites-vous</a:t>
            </a:r>
            <a:r>
              <a:rPr lang="en-US" dirty="0">
                <a:latin typeface="Comic Sans MS"/>
                <a:cs typeface="Calibri"/>
              </a:rPr>
              <a:t>?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a. Je </a:t>
            </a:r>
            <a:r>
              <a:rPr lang="en-US" dirty="0" err="1">
                <a:latin typeface="Comic Sans MS"/>
                <a:cs typeface="Calibri"/>
              </a:rPr>
              <a:t>fais</a:t>
            </a:r>
            <a:r>
              <a:rPr lang="en-US" dirty="0">
                <a:latin typeface="Comic Sans MS"/>
                <a:cs typeface="Calibri"/>
              </a:rPr>
              <a:t> du jogging.</a:t>
            </a:r>
          </a:p>
          <a:p>
            <a:r>
              <a:rPr lang="en-US" dirty="0">
                <a:latin typeface="Comic Sans MS"/>
                <a:cs typeface="Calibri"/>
              </a:rPr>
              <a:t>b. Je </a:t>
            </a:r>
            <a:r>
              <a:rPr lang="en-US" dirty="0" err="1">
                <a:latin typeface="Comic Sans MS"/>
                <a:cs typeface="Calibri"/>
              </a:rPr>
              <a:t>fais</a:t>
            </a:r>
            <a:r>
              <a:rPr lang="en-US" dirty="0">
                <a:latin typeface="Comic Sans MS"/>
                <a:cs typeface="Calibri"/>
              </a:rPr>
              <a:t> du 38.</a:t>
            </a:r>
          </a:p>
          <a:p>
            <a:r>
              <a:rPr lang="en-US" dirty="0">
                <a:latin typeface="Comic Sans MS"/>
                <a:cs typeface="Calibri"/>
              </a:rPr>
              <a:t>c. Je </a:t>
            </a:r>
            <a:r>
              <a:rPr lang="en-US" dirty="0" err="1">
                <a:latin typeface="Comic Sans MS"/>
                <a:cs typeface="Calibri"/>
              </a:rPr>
              <a:t>fais</a:t>
            </a:r>
            <a:r>
              <a:rPr lang="en-US" dirty="0">
                <a:latin typeface="Comic Sans MS"/>
                <a:cs typeface="Calibri"/>
              </a:rPr>
              <a:t> </a:t>
            </a:r>
            <a:r>
              <a:rPr lang="en-US" dirty="0" err="1">
                <a:latin typeface="Comic Sans MS"/>
                <a:cs typeface="Calibri"/>
              </a:rPr>
              <a:t>une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crèpe</a:t>
            </a:r>
            <a:r>
              <a:rPr lang="en-US" dirty="0">
                <a:latin typeface="Comic Sans MS"/>
                <a:cs typeface="Calibri"/>
              </a:rPr>
              <a:t>.</a:t>
            </a:r>
          </a:p>
        </p:txBody>
      </p:sp>
      <p:pic>
        <p:nvPicPr>
          <p:cNvPr id="4" name="Picture 4" descr="A red white and blue shoes&#10;&#10;Description generated with high confidence">
            <a:extLst>
              <a:ext uri="{FF2B5EF4-FFF2-40B4-BE49-F238E27FC236}">
                <a16:creationId xmlns:a16="http://schemas.microsoft.com/office/drawing/2014/main" id="{FC7C9B4E-FEE6-4A87-B6AF-67D97CE31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340" y="2107324"/>
            <a:ext cx="231428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3C2E-027C-4C17-A68E-EF221A1B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70957-62FA-44AB-815D-87FB6582A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  <a:cs typeface="Calibri"/>
              </a:rPr>
              <a:t>Vous </a:t>
            </a:r>
            <a:r>
              <a:rPr lang="en-US" dirty="0" err="1">
                <a:latin typeface="Comic Sans MS"/>
                <a:cs typeface="Calibri"/>
              </a:rPr>
              <a:t>avez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ce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manteau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u="sng" dirty="0">
                <a:latin typeface="Comic Sans MS"/>
                <a:cs typeface="Calibri"/>
              </a:rPr>
              <a:t>en </a:t>
            </a:r>
            <a:r>
              <a:rPr lang="en-US" u="sng" dirty="0" err="1">
                <a:latin typeface="Comic Sans MS"/>
                <a:cs typeface="Calibri"/>
              </a:rPr>
              <a:t>laine</a:t>
            </a:r>
            <a:r>
              <a:rPr lang="en-US" dirty="0">
                <a:latin typeface="Comic Sans MS"/>
                <a:cs typeface="Calibri"/>
              </a:rPr>
              <a:t>?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a. Non. Les manteaux </a:t>
            </a:r>
            <a:r>
              <a:rPr lang="en-US" dirty="0" err="1">
                <a:latin typeface="Comic Sans MS"/>
                <a:cs typeface="Calibri"/>
              </a:rPr>
              <a:t>sont</a:t>
            </a:r>
            <a:r>
              <a:rPr lang="en-US" dirty="0">
                <a:latin typeface="Comic Sans MS"/>
                <a:cs typeface="Calibri"/>
              </a:rPr>
              <a:t> en </a:t>
            </a:r>
            <a:r>
              <a:rPr lang="en-US" dirty="0" err="1">
                <a:latin typeface="Comic Sans MS"/>
                <a:cs typeface="Calibri"/>
              </a:rPr>
              <a:t>cuir</a:t>
            </a:r>
            <a:r>
              <a:rPr lang="en-US" dirty="0">
                <a:latin typeface="Comic Sans MS"/>
                <a:cs typeface="Calibri"/>
              </a:rPr>
              <a:t>.</a:t>
            </a:r>
          </a:p>
          <a:p>
            <a:r>
              <a:rPr lang="en-US" dirty="0">
                <a:latin typeface="Comic Sans MS"/>
                <a:cs typeface="Calibri"/>
              </a:rPr>
              <a:t>b. Le </a:t>
            </a:r>
            <a:r>
              <a:rPr lang="en-US" dirty="0" err="1">
                <a:latin typeface="Comic Sans MS"/>
                <a:cs typeface="Calibri"/>
              </a:rPr>
              <a:t>manteau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est</a:t>
            </a:r>
            <a:r>
              <a:rPr lang="en-US" dirty="0">
                <a:latin typeface="Comic Sans MS"/>
                <a:cs typeface="Calibri"/>
              </a:rPr>
              <a:t> long.</a:t>
            </a:r>
          </a:p>
          <a:p>
            <a:r>
              <a:rPr lang="en-US" dirty="0">
                <a:latin typeface="Comic Sans MS"/>
                <a:cs typeface="Calibri"/>
              </a:rPr>
              <a:t>c. Le </a:t>
            </a:r>
            <a:r>
              <a:rPr lang="en-US" err="1">
                <a:latin typeface="Comic Sans MS"/>
                <a:cs typeface="Calibri"/>
              </a:rPr>
              <a:t>manteau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err="1">
                <a:latin typeface="Comic Sans MS"/>
                <a:cs typeface="Calibri"/>
              </a:rPr>
              <a:t>est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err="1">
                <a:latin typeface="Comic Sans MS"/>
                <a:cs typeface="Calibri"/>
              </a:rPr>
              <a:t>serré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48F57F-7D75-4ECC-BBAA-B4E97486D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570" y="2353512"/>
            <a:ext cx="3049031" cy="333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0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E0CB-268D-4D4A-9BFC-2BA8D815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C9112-2614-48DA-89A4-6B20A471C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  <a:cs typeface="Calibri"/>
              </a:rPr>
              <a:t>Je </a:t>
            </a:r>
            <a:r>
              <a:rPr lang="en-US" dirty="0" err="1">
                <a:latin typeface="Comic Sans MS"/>
                <a:cs typeface="Calibri"/>
              </a:rPr>
              <a:t>peux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vous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u="sng" dirty="0">
                <a:latin typeface="Comic Sans MS"/>
                <a:cs typeface="Calibri"/>
              </a:rPr>
              <a:t>aider</a:t>
            </a:r>
            <a:r>
              <a:rPr lang="en-US" dirty="0">
                <a:latin typeface="Comic Sans MS"/>
                <a:cs typeface="Calibri"/>
              </a:rPr>
              <a:t>, Madame?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a. Oui. Je </a:t>
            </a:r>
            <a:r>
              <a:rPr lang="en-US" dirty="0" err="1">
                <a:latin typeface="Comic Sans MS"/>
                <a:cs typeface="Calibri"/>
              </a:rPr>
              <a:t>cherche</a:t>
            </a:r>
            <a:r>
              <a:rPr lang="en-US" dirty="0">
                <a:latin typeface="Comic Sans MS"/>
                <a:cs typeface="Calibri"/>
              </a:rPr>
              <a:t> </a:t>
            </a:r>
            <a:r>
              <a:rPr lang="en-US" dirty="0" err="1">
                <a:latin typeface="Comic Sans MS"/>
                <a:cs typeface="Calibri"/>
              </a:rPr>
              <a:t>une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cravate</a:t>
            </a:r>
            <a:r>
              <a:rPr lang="en-US" dirty="0">
                <a:latin typeface="Comic Sans MS"/>
                <a:cs typeface="Calibri"/>
              </a:rPr>
              <a:t> en </a:t>
            </a:r>
            <a:r>
              <a:rPr lang="en-US" dirty="0" err="1">
                <a:latin typeface="Comic Sans MS"/>
                <a:cs typeface="Calibri"/>
              </a:rPr>
              <a:t>soie</a:t>
            </a:r>
            <a:r>
              <a:rPr lang="en-US" dirty="0">
                <a:latin typeface="Comic Sans MS"/>
                <a:cs typeface="Calibri"/>
              </a:rPr>
              <a:t>.</a:t>
            </a:r>
          </a:p>
          <a:p>
            <a:r>
              <a:rPr lang="en-US" dirty="0">
                <a:latin typeface="Comic Sans MS"/>
                <a:cs typeface="Calibri"/>
              </a:rPr>
              <a:t>b. Oui. </a:t>
            </a:r>
            <a:r>
              <a:rPr lang="en-US" dirty="0" err="1">
                <a:latin typeface="Comic Sans MS"/>
                <a:cs typeface="Calibri"/>
              </a:rPr>
              <a:t>J'aide</a:t>
            </a:r>
            <a:r>
              <a:rPr lang="en-US" dirty="0">
                <a:latin typeface="Comic Sans MS"/>
                <a:cs typeface="Calibri"/>
              </a:rPr>
              <a:t> mon </a:t>
            </a:r>
            <a:r>
              <a:rPr lang="en-US" dirty="0" err="1">
                <a:latin typeface="Comic Sans MS"/>
                <a:cs typeface="Calibri"/>
              </a:rPr>
              <a:t>père</a:t>
            </a:r>
            <a:r>
              <a:rPr lang="en-US" dirty="0">
                <a:latin typeface="Comic Sans MS"/>
                <a:cs typeface="Calibri"/>
              </a:rPr>
              <a:t> avec le </a:t>
            </a:r>
            <a:r>
              <a:rPr lang="en-US" dirty="0" err="1">
                <a:latin typeface="Comic Sans MS"/>
                <a:cs typeface="Calibri"/>
              </a:rPr>
              <a:t>bébé</a:t>
            </a:r>
            <a:r>
              <a:rPr lang="en-US" dirty="0">
                <a:latin typeface="Comic Sans MS"/>
                <a:cs typeface="Calibri"/>
              </a:rPr>
              <a:t>.</a:t>
            </a:r>
          </a:p>
          <a:p>
            <a:r>
              <a:rPr lang="en-US" dirty="0">
                <a:latin typeface="Comic Sans MS"/>
                <a:cs typeface="Calibri"/>
              </a:rPr>
              <a:t>c. Oui. </a:t>
            </a:r>
            <a:r>
              <a:rPr lang="en-US" dirty="0" err="1">
                <a:latin typeface="Comic Sans MS"/>
                <a:cs typeface="Calibri"/>
              </a:rPr>
              <a:t>J'aide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l'enfant</a:t>
            </a:r>
            <a:r>
              <a:rPr lang="en-US" dirty="0">
                <a:latin typeface="Comic Sans MS"/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</p:txBody>
      </p:sp>
      <p:pic>
        <p:nvPicPr>
          <p:cNvPr id="4" name="Picture 4" descr="A person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DB08FD4D-B2BD-4AFE-BFD7-84E3B62A0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31" y="3119844"/>
            <a:ext cx="3886200" cy="278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9511-D067-4B5F-9DD6-5945CB67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34887-C746-4DFA-89C0-8E4E8D5F9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  <a:cs typeface="Calibri"/>
              </a:rPr>
              <a:t>Je </a:t>
            </a:r>
            <a:r>
              <a:rPr lang="en-US" dirty="0" err="1">
                <a:latin typeface="Comic Sans MS"/>
                <a:cs typeface="Calibri"/>
              </a:rPr>
              <a:t>peux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u="sng" dirty="0">
                <a:latin typeface="Comic Sans MS"/>
                <a:cs typeface="Calibri"/>
              </a:rPr>
              <a:t>essayer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cette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jupe</a:t>
            </a:r>
            <a:r>
              <a:rPr lang="en-US" dirty="0">
                <a:latin typeface="Comic Sans MS"/>
                <a:cs typeface="Calibri"/>
              </a:rPr>
              <a:t>?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a. La </a:t>
            </a:r>
            <a:r>
              <a:rPr lang="en-US" dirty="0" err="1">
                <a:latin typeface="Comic Sans MS"/>
                <a:cs typeface="Calibri"/>
              </a:rPr>
              <a:t>jupe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est</a:t>
            </a:r>
            <a:r>
              <a:rPr lang="en-US" dirty="0">
                <a:latin typeface="Comic Sans MS"/>
                <a:cs typeface="Calibri"/>
              </a:rPr>
              <a:t> horrible.</a:t>
            </a:r>
          </a:p>
          <a:p>
            <a:r>
              <a:rPr lang="en-US" dirty="0">
                <a:latin typeface="Comic Sans MS"/>
                <a:cs typeface="Calibri"/>
              </a:rPr>
              <a:t>b. Oui. Voilà la </a:t>
            </a:r>
            <a:r>
              <a:rPr lang="en-US" dirty="0" err="1">
                <a:latin typeface="Comic Sans MS"/>
                <a:cs typeface="Calibri"/>
              </a:rPr>
              <a:t>cabine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d'essayage</a:t>
            </a:r>
            <a:r>
              <a:rPr lang="en-US" dirty="0">
                <a:latin typeface="Comic Sans MS"/>
                <a:cs typeface="Calibri"/>
              </a:rPr>
              <a:t>.</a:t>
            </a:r>
          </a:p>
          <a:p>
            <a:r>
              <a:rPr lang="en-US" dirty="0">
                <a:latin typeface="Comic Sans MS"/>
                <a:cs typeface="Calibri"/>
              </a:rPr>
              <a:t>c. La </a:t>
            </a:r>
            <a:r>
              <a:rPr lang="en-US" dirty="0" err="1">
                <a:latin typeface="Comic Sans MS"/>
                <a:cs typeface="Calibri"/>
              </a:rPr>
              <a:t>jupe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est</a:t>
            </a:r>
            <a:r>
              <a:rPr lang="en-US" dirty="0">
                <a:latin typeface="Comic Sans MS"/>
                <a:cs typeface="Calibri"/>
              </a:rPr>
              <a:t> en </a:t>
            </a:r>
            <a:r>
              <a:rPr lang="en-US" dirty="0" err="1">
                <a:latin typeface="Comic Sans MS"/>
                <a:cs typeface="Calibri"/>
              </a:rPr>
              <a:t>coton</a:t>
            </a:r>
            <a:r>
              <a:rPr lang="en-US" dirty="0">
                <a:latin typeface="Comic Sans MS"/>
                <a:cs typeface="Calibri"/>
              </a:rPr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4D03D0E-98B9-48E6-A30F-36E774701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569" y="1745155"/>
            <a:ext cx="3485931" cy="36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2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776B6-1472-4AAF-9D69-7B98CF83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9B73-E5FA-41D1-899A-906DF1AC7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Comic Sans MS"/>
                <a:cs typeface="Calibri"/>
              </a:rPr>
              <a:t>Qu'est-ce</a:t>
            </a:r>
            <a:r>
              <a:rPr lang="en-US" dirty="0">
                <a:latin typeface="Comic Sans MS"/>
                <a:cs typeface="Calibri"/>
              </a:rPr>
              <a:t> que </a:t>
            </a:r>
            <a:r>
              <a:rPr lang="en-US" dirty="0" err="1">
                <a:latin typeface="Comic Sans MS"/>
                <a:cs typeface="Calibri"/>
              </a:rPr>
              <a:t>tu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u="sng" dirty="0" err="1">
                <a:latin typeface="Comic Sans MS"/>
                <a:cs typeface="Calibri"/>
              </a:rPr>
              <a:t>penses</a:t>
            </a:r>
            <a:r>
              <a:rPr lang="en-US" dirty="0">
                <a:latin typeface="Comic Sans MS"/>
                <a:cs typeface="Calibri"/>
              </a:rPr>
              <a:t> de ma robe?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a. La robe </a:t>
            </a:r>
            <a:r>
              <a:rPr lang="en-US" dirty="0" err="1">
                <a:latin typeface="Comic Sans MS"/>
                <a:cs typeface="Calibri"/>
              </a:rPr>
              <a:t>est</a:t>
            </a:r>
            <a:r>
              <a:rPr lang="en-US" dirty="0">
                <a:latin typeface="Comic Sans MS"/>
                <a:cs typeface="Calibri"/>
              </a:rPr>
              <a:t> rouge.</a:t>
            </a:r>
          </a:p>
          <a:p>
            <a:r>
              <a:rPr lang="en-US" dirty="0">
                <a:latin typeface="Comic Sans MS"/>
                <a:cs typeface="Calibri"/>
              </a:rPr>
              <a:t>b. Elle </a:t>
            </a:r>
            <a:r>
              <a:rPr lang="en-US" dirty="0" err="1">
                <a:latin typeface="Comic Sans MS"/>
                <a:cs typeface="Calibri"/>
              </a:rPr>
              <a:t>est</a:t>
            </a:r>
            <a:r>
              <a:rPr lang="en-US" dirty="0">
                <a:latin typeface="Comic Sans MS"/>
                <a:cs typeface="Calibri"/>
              </a:rPr>
              <a:t> tape-à-l'oeil.</a:t>
            </a:r>
          </a:p>
          <a:p>
            <a:r>
              <a:rPr lang="en-US" dirty="0">
                <a:latin typeface="Comic Sans MS"/>
                <a:cs typeface="Calibri"/>
              </a:rPr>
              <a:t>c. Je ne </a:t>
            </a:r>
            <a:r>
              <a:rPr lang="en-US" dirty="0" err="1">
                <a:latin typeface="Comic Sans MS"/>
                <a:cs typeface="Calibri"/>
              </a:rPr>
              <a:t>pense</a:t>
            </a:r>
            <a:r>
              <a:rPr lang="en-US" dirty="0">
                <a:latin typeface="Comic Sans MS"/>
                <a:cs typeface="Calibri"/>
              </a:rPr>
              <a:t> pas.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FFDA8CD1-D75F-46FC-9339-34FC8F6DF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62" y="3630799"/>
            <a:ext cx="274320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4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69D3-27F5-4B6A-956E-D9A47E51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FCBED-2605-49A2-897A-E320E3201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  <a:cs typeface="Calibri"/>
              </a:rPr>
              <a:t>Comment </a:t>
            </a:r>
            <a:r>
              <a:rPr lang="en-US" dirty="0" err="1">
                <a:latin typeface="Comic Sans MS"/>
                <a:cs typeface="Calibri"/>
              </a:rPr>
              <a:t>est-ce</a:t>
            </a:r>
            <a:r>
              <a:rPr lang="en-US" dirty="0">
                <a:latin typeface="Comic Sans MS"/>
                <a:cs typeface="Calibri"/>
              </a:rPr>
              <a:t> que </a:t>
            </a:r>
            <a:r>
              <a:rPr lang="en-US" dirty="0" err="1">
                <a:latin typeface="Comic Sans MS"/>
                <a:cs typeface="Calibri"/>
              </a:rPr>
              <a:t>tu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u="sng" dirty="0" err="1">
                <a:latin typeface="Comic Sans MS"/>
                <a:cs typeface="Calibri"/>
              </a:rPr>
              <a:t>trouves</a:t>
            </a:r>
            <a:r>
              <a:rPr lang="en-US" dirty="0">
                <a:latin typeface="Comic Sans MS"/>
                <a:cs typeface="Calibri"/>
              </a:rPr>
              <a:t> ma </a:t>
            </a:r>
            <a:r>
              <a:rPr lang="en-US" dirty="0" err="1">
                <a:latin typeface="Comic Sans MS"/>
                <a:cs typeface="Calibri"/>
              </a:rPr>
              <a:t>veste</a:t>
            </a:r>
            <a:r>
              <a:rPr lang="en-US" dirty="0">
                <a:latin typeface="Comic Sans MS"/>
                <a:cs typeface="Calibri"/>
              </a:rPr>
              <a:t>?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a. </a:t>
            </a:r>
            <a:r>
              <a:rPr lang="en-US" dirty="0" err="1">
                <a:latin typeface="Comic Sans MS"/>
                <a:cs typeface="Calibri"/>
              </a:rPr>
              <a:t>J'ai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une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veste</a:t>
            </a:r>
            <a:r>
              <a:rPr lang="en-US" dirty="0">
                <a:latin typeface="Comic Sans MS"/>
                <a:cs typeface="Calibri"/>
              </a:rPr>
              <a:t> pour </a:t>
            </a:r>
            <a:r>
              <a:rPr lang="en-US" dirty="0" err="1">
                <a:latin typeface="Comic Sans MS"/>
                <a:cs typeface="Calibri"/>
              </a:rPr>
              <a:t>l'automne</a:t>
            </a:r>
            <a:r>
              <a:rPr lang="en-US" dirty="0">
                <a:latin typeface="Comic Sans MS"/>
                <a:cs typeface="Calibri"/>
              </a:rPr>
              <a:t>.</a:t>
            </a:r>
          </a:p>
          <a:p>
            <a:r>
              <a:rPr lang="en-US" dirty="0">
                <a:latin typeface="Comic Sans MS"/>
                <a:cs typeface="Calibri"/>
              </a:rPr>
              <a:t>b. Elle me </a:t>
            </a:r>
            <a:r>
              <a:rPr lang="en-US" dirty="0" err="1">
                <a:latin typeface="Comic Sans MS"/>
                <a:cs typeface="Calibri"/>
              </a:rPr>
              <a:t>plaît</a:t>
            </a:r>
            <a:r>
              <a:rPr lang="en-US" dirty="0">
                <a:latin typeface="Comic Sans MS"/>
                <a:cs typeface="Calibri"/>
              </a:rPr>
              <a:t>.</a:t>
            </a:r>
          </a:p>
          <a:p>
            <a:r>
              <a:rPr lang="en-US" dirty="0">
                <a:latin typeface="Comic Sans MS"/>
                <a:cs typeface="Calibri"/>
              </a:rPr>
              <a:t>c. Ma </a:t>
            </a:r>
            <a:r>
              <a:rPr lang="en-US" dirty="0" err="1">
                <a:latin typeface="Comic Sans MS"/>
                <a:cs typeface="Calibri"/>
              </a:rPr>
              <a:t>soeur</a:t>
            </a:r>
            <a:r>
              <a:rPr lang="en-US" dirty="0">
                <a:latin typeface="Comic Sans MS"/>
                <a:cs typeface="Calibri"/>
              </a:rPr>
              <a:t> met </a:t>
            </a:r>
            <a:r>
              <a:rPr lang="en-US" dirty="0" err="1">
                <a:latin typeface="Comic Sans MS"/>
                <a:cs typeface="Calibri"/>
              </a:rPr>
              <a:t>une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veste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bleue</a:t>
            </a:r>
            <a:r>
              <a:rPr lang="en-US" dirty="0">
                <a:latin typeface="Comic Sans MS"/>
                <a:cs typeface="Calibri"/>
              </a:rPr>
              <a:t>.</a:t>
            </a:r>
          </a:p>
        </p:txBody>
      </p:sp>
      <p:pic>
        <p:nvPicPr>
          <p:cNvPr id="4" name="Picture 4" descr="A person wearing a blue shirt&#10;&#10;Description generated with very high confidence">
            <a:extLst>
              <a:ext uri="{FF2B5EF4-FFF2-40B4-BE49-F238E27FC236}">
                <a16:creationId xmlns:a16="http://schemas.microsoft.com/office/drawing/2014/main" id="{1AE0B57B-3F5D-4903-8916-46B12EF09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222" y="2887896"/>
            <a:ext cx="2968727" cy="229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7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9CB8-905A-43D6-809B-29DED9EB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639F4-7F96-4024-BC9D-930F5F89B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  <a:cs typeface="Calibri"/>
              </a:rPr>
              <a:t>Il me </a:t>
            </a:r>
            <a:r>
              <a:rPr lang="en-US" u="sng" dirty="0" err="1">
                <a:latin typeface="Comic Sans MS"/>
                <a:cs typeface="Calibri"/>
              </a:rPr>
              <a:t>va</a:t>
            </a:r>
            <a:r>
              <a:rPr lang="en-US" dirty="0">
                <a:latin typeface="Comic Sans MS"/>
                <a:cs typeface="Calibri"/>
              </a:rPr>
              <a:t> le </a:t>
            </a:r>
            <a:r>
              <a:rPr lang="en-US" dirty="0" err="1">
                <a:latin typeface="Comic Sans MS"/>
                <a:cs typeface="Calibri"/>
              </a:rPr>
              <a:t>chemisier</a:t>
            </a:r>
            <a:r>
              <a:rPr lang="en-US" dirty="0">
                <a:latin typeface="Comic Sans MS"/>
                <a:cs typeface="Calibri"/>
              </a:rPr>
              <a:t>?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a. Non. Il ne </a:t>
            </a:r>
            <a:r>
              <a:rPr lang="en-US" dirty="0" err="1">
                <a:latin typeface="Comic Sans MS"/>
                <a:cs typeface="Calibri"/>
              </a:rPr>
              <a:t>te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va</a:t>
            </a:r>
            <a:r>
              <a:rPr lang="en-US" dirty="0">
                <a:latin typeface="Comic Sans MS"/>
                <a:cs typeface="Calibri"/>
              </a:rPr>
              <a:t> pas.</a:t>
            </a:r>
          </a:p>
          <a:p>
            <a:r>
              <a:rPr lang="en-US" dirty="0">
                <a:latin typeface="Comic Sans MS"/>
                <a:cs typeface="Calibri"/>
              </a:rPr>
              <a:t>b. Je </a:t>
            </a:r>
            <a:r>
              <a:rPr lang="en-US" dirty="0" err="1">
                <a:latin typeface="Comic Sans MS"/>
                <a:cs typeface="Calibri"/>
              </a:rPr>
              <a:t>porte</a:t>
            </a:r>
            <a:r>
              <a:rPr lang="en-US" dirty="0">
                <a:latin typeface="Comic Sans MS"/>
                <a:cs typeface="Calibri"/>
              </a:rPr>
              <a:t> un </a:t>
            </a:r>
            <a:r>
              <a:rPr lang="en-US" dirty="0" err="1">
                <a:latin typeface="Comic Sans MS"/>
                <a:cs typeface="Calibri"/>
              </a:rPr>
              <a:t>chemisier</a:t>
            </a:r>
            <a:r>
              <a:rPr lang="en-US" dirty="0">
                <a:latin typeface="Comic Sans MS"/>
                <a:cs typeface="Calibri"/>
              </a:rPr>
              <a:t> avec un foulard.</a:t>
            </a:r>
          </a:p>
          <a:p>
            <a:r>
              <a:rPr lang="en-US" dirty="0">
                <a:latin typeface="Comic Sans MS"/>
                <a:cs typeface="Calibri"/>
              </a:rPr>
              <a:t>c. Le </a:t>
            </a:r>
            <a:r>
              <a:rPr lang="en-US" dirty="0" err="1">
                <a:latin typeface="Comic Sans MS"/>
                <a:cs typeface="Calibri"/>
              </a:rPr>
              <a:t>chemisier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est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joli</a:t>
            </a:r>
            <a:r>
              <a:rPr lang="en-US" dirty="0">
                <a:latin typeface="Comic Sans MS"/>
                <a:cs typeface="Calibri"/>
              </a:rPr>
              <a:t>.</a:t>
            </a:r>
          </a:p>
        </p:txBody>
      </p:sp>
      <p:pic>
        <p:nvPicPr>
          <p:cNvPr id="4" name="Picture 4" descr="A person in a red shirt&#10;&#10;Description generated with high confidence">
            <a:extLst>
              <a:ext uri="{FF2B5EF4-FFF2-40B4-BE49-F238E27FC236}">
                <a16:creationId xmlns:a16="http://schemas.microsoft.com/office/drawing/2014/main" id="{D7050538-A551-4006-A721-3997BDBF7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605" y="3332928"/>
            <a:ext cx="23241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B8DA-7AF5-4FB4-A4A9-E28DE656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BC5E9-4F87-4386-A581-DACF6F3FA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omic Sans MS"/>
                <a:cs typeface="Calibri"/>
              </a:rPr>
              <a:t>Elles me </a:t>
            </a:r>
            <a:r>
              <a:rPr lang="en-US" u="sng" dirty="0" err="1">
                <a:latin typeface="Comic Sans MS"/>
                <a:cs typeface="Calibri"/>
              </a:rPr>
              <a:t>vont</a:t>
            </a:r>
            <a:r>
              <a:rPr lang="en-US" dirty="0">
                <a:latin typeface="Comic Sans MS"/>
                <a:cs typeface="Calibri"/>
              </a:rPr>
              <a:t> les bottes?</a:t>
            </a:r>
          </a:p>
          <a:p>
            <a:endParaRPr lang="en-US" dirty="0">
              <a:latin typeface="Comic Sans MS"/>
              <a:cs typeface="Calibri"/>
            </a:endParaRPr>
          </a:p>
          <a:p>
            <a:r>
              <a:rPr lang="en-US" dirty="0">
                <a:latin typeface="Comic Sans MS"/>
                <a:cs typeface="Calibri"/>
              </a:rPr>
              <a:t>a. Les bottes </a:t>
            </a:r>
            <a:r>
              <a:rPr lang="en-US" dirty="0" err="1">
                <a:latin typeface="Comic Sans MS"/>
                <a:cs typeface="Calibri"/>
              </a:rPr>
              <a:t>sont</a:t>
            </a:r>
            <a:r>
              <a:rPr lang="en-US" dirty="0">
                <a:latin typeface="Comic Sans MS"/>
                <a:cs typeface="Calibri"/>
              </a:rPr>
              <a:t> en </a:t>
            </a:r>
            <a:r>
              <a:rPr lang="en-US" dirty="0" err="1">
                <a:latin typeface="Comic Sans MS"/>
                <a:cs typeface="Calibri"/>
              </a:rPr>
              <a:t>cuir</a:t>
            </a:r>
            <a:r>
              <a:rPr lang="en-US" dirty="0">
                <a:latin typeface="Comic Sans MS"/>
                <a:cs typeface="Calibri"/>
              </a:rPr>
              <a:t>.</a:t>
            </a:r>
          </a:p>
          <a:p>
            <a:r>
              <a:rPr lang="en-US" dirty="0">
                <a:latin typeface="Comic Sans MS"/>
                <a:cs typeface="Calibri"/>
              </a:rPr>
              <a:t>b. Je </a:t>
            </a:r>
            <a:r>
              <a:rPr lang="en-US" dirty="0" err="1">
                <a:latin typeface="Comic Sans MS"/>
                <a:cs typeface="Calibri"/>
              </a:rPr>
              <a:t>cherche</a:t>
            </a:r>
            <a:r>
              <a:rPr lang="en-US" dirty="0">
                <a:latin typeface="Comic Sans MS"/>
                <a:cs typeface="Calibri"/>
              </a:rPr>
              <a:t> des bottes </a:t>
            </a:r>
            <a:r>
              <a:rPr lang="en-US" dirty="0" err="1">
                <a:latin typeface="Comic Sans MS"/>
                <a:cs typeface="Calibri"/>
              </a:rPr>
              <a:t>noires</a:t>
            </a:r>
            <a:r>
              <a:rPr lang="en-US" dirty="0">
                <a:latin typeface="Comic Sans MS"/>
                <a:cs typeface="Calibri"/>
              </a:rPr>
              <a:t>.</a:t>
            </a:r>
          </a:p>
          <a:p>
            <a:r>
              <a:rPr lang="en-US" dirty="0">
                <a:latin typeface="Comic Sans MS"/>
                <a:cs typeface="Calibri"/>
              </a:rPr>
              <a:t>c. Elles </a:t>
            </a:r>
            <a:r>
              <a:rPr lang="en-US" dirty="0" err="1">
                <a:latin typeface="Comic Sans MS"/>
                <a:cs typeface="Calibri"/>
              </a:rPr>
              <a:t>te</a:t>
            </a:r>
            <a:r>
              <a:rPr lang="en-US" dirty="0">
                <a:latin typeface="Comic Sans MS"/>
                <a:cs typeface="Calibri"/>
              </a:rPr>
              <a:t> </a:t>
            </a:r>
            <a:r>
              <a:rPr lang="en-US" dirty="0" err="1">
                <a:latin typeface="Comic Sans MS"/>
                <a:cs typeface="Calibri"/>
              </a:rPr>
              <a:t>vont</a:t>
            </a:r>
            <a:r>
              <a:rPr lang="en-US" dirty="0">
                <a:latin typeface="Comic Sans MS"/>
                <a:cs typeface="Calibri"/>
              </a:rPr>
              <a:t>.</a:t>
            </a:r>
          </a:p>
        </p:txBody>
      </p:sp>
      <p:pic>
        <p:nvPicPr>
          <p:cNvPr id="4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CD4EEFB2-D042-40A9-AF5B-586207C40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366" y="2465990"/>
            <a:ext cx="3702268" cy="295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0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7.1 Les Questions pour le Shopping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66</cp:revision>
  <dcterms:created xsi:type="dcterms:W3CDTF">2013-07-15T20:26:40Z</dcterms:created>
  <dcterms:modified xsi:type="dcterms:W3CDTF">2018-09-18T00:34:09Z</dcterms:modified>
</cp:coreProperties>
</file>